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11" r:id="rId12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27" Type="http://schemas.openxmlformats.org/officeDocument/2006/relationships/slide" Target="slides/slide5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g33c5e4031bd_0_16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196" name="Google Shape;4196;g33c5e4031bd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7" name="Google Shape;4197;g33c5e4031bd_0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4.xml"/><Relationship Id="rId2" Type="http://schemas.openxmlformats.org/officeDocument/2006/relationships/notesSlide" Target="../notesSlides/notesSlide56.xml"/></Relationships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8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p624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200" name="Google Shape;4200;p624"/>
          <p:cNvSpPr txBox="1"/>
          <p:nvPr/>
        </p:nvSpPr>
        <p:spPr>
          <a:xfrm>
            <a:off x="252412" y="114300"/>
            <a:ext cx="8675700" cy="4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Government lets</a:t>
            </a:r>
            <a:r>
              <a:rPr b="1" i="0" lang="zh-CN" sz="28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the market answer</a:t>
            </a: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the following three basic economic questions:</a:t>
            </a:r>
            <a:endParaRPr/>
          </a:p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1. What ? </a:t>
            </a:r>
            <a:endParaRPr/>
          </a:p>
          <a:p>
            <a:pPr indent="-342900" lvl="2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Consumers decide what should be produced in a            market economy through the purchases they make.</a:t>
            </a:r>
            <a:endParaRPr b="1" i="1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2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How ? </a:t>
            </a:r>
            <a:endParaRPr/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Production is left entirely up to businesses. Businesses must be competitive in such an economy and produce quality products at lower prices than their competitors. </a:t>
            </a:r>
            <a:endParaRPr/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3"/>
            </a:pPr>
            <a:r>
              <a:rPr b="1" i="0" lang="zh-CN" sz="2800" u="none" cap="none" strike="noStrike">
                <a:solidFill>
                  <a:srgbClr val="0066CC"/>
                </a:solidFill>
                <a:latin typeface="Nunito"/>
                <a:ea typeface="Nunito"/>
                <a:cs typeface="Nunito"/>
                <a:sym typeface="Nunito"/>
              </a:rPr>
              <a:t>For whom ? </a:t>
            </a:r>
            <a:endParaRPr/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300"/>
              </a:spcAft>
              <a:buClr>
                <a:srgbClr val="003399"/>
              </a:buClr>
              <a:buFont typeface="Nunito"/>
              <a:buNone/>
            </a:pPr>
            <a:r>
              <a:rPr b="1" i="0" lang="zh-CN" sz="2800" u="none" cap="none" strike="noStrike">
                <a:solidFill>
                  <a:srgbClr val="003399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a market economy, the people who have more money are able to buy more goods and services.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